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51B6A-7A28-46D8-9D98-2DB113CF761F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37819-3938-421E-941E-66CF1474AF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302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DEE3-EF04-487B-AAEB-BF3313000AB4}" type="datetime1">
              <a:rPr lang="en-US" smtClean="0"/>
              <a:t>2/5/2019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New Department Chairs Workshop, February 6, 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3E00-F2E1-4A09-B1C4-F3D01C11E0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894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EF585-0DA0-4EC2-A9EB-ACBC1C14AF86}" type="datetime1">
              <a:rPr lang="en-US" smtClean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New Department Chairs Workshop, February 6,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3E00-F2E1-4A09-B1C4-F3D01C11E0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822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AB85-4FE4-4B60-B2A8-6D14BDADDCBF}" type="datetime1">
              <a:rPr lang="en-US" smtClean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New Department Chairs Workshop, February 6,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3E00-F2E1-4A09-B1C4-F3D01C11E0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485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7D07-D2E9-4CE6-BCE6-2813FE6E0F53}" type="datetime1">
              <a:rPr lang="en-US" smtClean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New Department Chairs Workshop, February 6,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3E00-F2E1-4A09-B1C4-F3D01C11E02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26314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990A-9A1E-4BAF-B5BE-4FEC66FBF010}" type="datetime1">
              <a:rPr lang="en-US" smtClean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New Department Chairs Workshop, February 6,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3E00-F2E1-4A09-B1C4-F3D01C11E0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760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1EF8A-7B00-46C7-8FB8-D1ADA0C81647}" type="datetime1">
              <a:rPr lang="en-US" smtClean="0"/>
              <a:t>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New Department Chairs Workshop, February 6,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3E00-F2E1-4A09-B1C4-F3D01C11E0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7009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5DF20-4F9B-4BA2-8069-489041378DB1}" type="datetime1">
              <a:rPr lang="en-US" smtClean="0"/>
              <a:t>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New Department Chairs Workshop, February 6,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3E00-F2E1-4A09-B1C4-F3D01C11E0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274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52842-A5E5-43B8-8046-CA0FFF059D46}" type="datetime1">
              <a:rPr lang="en-US" smtClean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New Department Chairs Workshop, February 6,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3E00-F2E1-4A09-B1C4-F3D01C11E0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8826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CEBF-EAA5-477C-9953-2EAF2CB98BB2}" type="datetime1">
              <a:rPr lang="en-US" smtClean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New Department Chairs Workshop, February 6,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3E00-F2E1-4A09-B1C4-F3D01C11E0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618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492D-4029-4FB7-BDB1-213E964E1FE8}" type="datetime1">
              <a:rPr lang="en-US" smtClean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New Department Chairs Workshop, February 6,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3E00-F2E1-4A09-B1C4-F3D01C11E0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445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CB2-7C2D-49D0-82C6-1F39065E8569}" type="datetime1">
              <a:rPr lang="en-US" smtClean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New Department Chairs Workshop, February 6,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3E00-F2E1-4A09-B1C4-F3D01C11E0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211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6A34-F846-421B-A161-83AF890E92D4}" type="datetime1">
              <a:rPr lang="en-US" smtClean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New Department Chairs Workshop, February 6,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3E00-F2E1-4A09-B1C4-F3D01C11E0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682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4957-96B5-4DD3-9E11-83DFCC4F6032}" type="datetime1">
              <a:rPr lang="en-US" smtClean="0"/>
              <a:t>2/5/2019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New Department Chairs Workshop, February 6, 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3E00-F2E1-4A09-B1C4-F3D01C11E0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106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F853-56CC-49C5-B6A9-A00BE3441DEB}" type="datetime1">
              <a:rPr lang="en-US" smtClean="0"/>
              <a:t>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New Department Chairs Workshop, February 6,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3E00-F2E1-4A09-B1C4-F3D01C11E0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695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6BB95-E906-4D11-8ED6-A388F64934B1}" type="datetime1">
              <a:rPr lang="en-US" smtClean="0"/>
              <a:t>2/5/2019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New Department Chairs Workshop, February 6,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3E00-F2E1-4A09-B1C4-F3D01C11E0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792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F7AE-9E33-43A0-BC33-FF39FFA09C15}" type="datetime1">
              <a:rPr lang="en-US" smtClean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New Department Chairs Workshop, February 6,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3E00-F2E1-4A09-B1C4-F3D01C11E0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298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EEA3-3E93-4697-B863-DFC6191D5803}" type="datetime1">
              <a:rPr lang="en-US" smtClean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New Department Chairs Workshop, February 6,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3E00-F2E1-4A09-B1C4-F3D01C11E0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20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9B740551-D859-45C7-BBD7-B6859B2A24F2}" type="datetime1">
              <a:rPr lang="en-US" smtClean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New Department Chairs Workshop, February 6,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02DB3E00-F2E1-4A09-B1C4-F3D01C11E0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6459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18CD5.A6C70AC0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Difficult%20Conversations%202019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1.png@01D18CD5.A6C70AC0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18CD5.A6C70AC0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18CD5.A6C70AC0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18CD5.A6C70AC0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2019-02-06%20Workshop%20Welcome%20draft%20v4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1.png@01D18CD5.A6C70AC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Maria%20AITU%20Department%20Chairs%20Worshop%20-%202019%20Maria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1.png@01D18CD5.A6C70AC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AITU_workshop_0219_BEB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1.png@01D18CD5.A6C70AC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18CD5.A6C70AC0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18CD5.A6C70AC0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18CD5.A6C70AC0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18CD5.A6C70AC0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DDFCCDC-D70F-4B44-AA6B-425269F3E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2049" name="Picture 2" descr="AITU_H_RGB">
            <a:extLst>
              <a:ext uri="{FF2B5EF4-FFF2-40B4-BE49-F238E27FC236}">
                <a16:creationId xmlns:a16="http://schemas.microsoft.com/office/drawing/2014/main" id="{E24C9C12-4C4D-45D0-AE5B-E3D63B7255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6232" y="2027605"/>
            <a:ext cx="8333467" cy="105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846EF68F-FF50-43B8-8111-EEB0B0DA14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6232" y="4023206"/>
            <a:ext cx="82021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New Department Chair Workshop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Wednesday, February 6, 2019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Houston, Texas - Hyatt Regency Houston </a:t>
            </a: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608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9C96B-E668-4892-B07E-CB1A836D4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Difficult Conversations</a:t>
            </a:r>
            <a:br>
              <a:rPr lang="en-US" b="1" dirty="0"/>
            </a:br>
            <a:r>
              <a:rPr lang="en-US" sz="3100" b="1" dirty="0"/>
              <a:t>(Arboretum V room)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88622-7A73-424D-A36C-F01A3E0BD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Chris Licata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Vice Provost, Academic Affairs, Rochester Institute of Technology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>
                <a:hlinkClick r:id="rId2" action="ppaction://hlinkpres?slideindex=1&amp;slidetitle="/>
              </a:rPr>
              <a:t>Difficult Conversations 2019.pptx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1E549F-CA85-487E-85D7-7E4A182DE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New Department Chairs Workshop, February 6,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A8C012-FE8F-4083-9691-FC8CA1779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3E00-F2E1-4A09-B1C4-F3D01C11E02D}" type="slidenum">
              <a:rPr lang="en-US" smtClean="0"/>
              <a:t>10</a:t>
            </a:fld>
            <a:endParaRPr lang="en-US" dirty="0"/>
          </a:p>
        </p:txBody>
      </p:sp>
      <p:pic>
        <p:nvPicPr>
          <p:cNvPr id="6" name="Picture 5" descr="AITU_H_RGB">
            <a:extLst>
              <a:ext uri="{FF2B5EF4-FFF2-40B4-BE49-F238E27FC236}">
                <a16:creationId xmlns:a16="http://schemas.microsoft.com/office/drawing/2014/main" id="{8BF6A963-9F33-4AC9-88B6-02C874A87596}"/>
              </a:ext>
            </a:extLst>
          </p:cNvPr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5903" y="6356350"/>
            <a:ext cx="2532698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75009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21BC5-A865-4190-AF32-A9DB9CF3F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Case Studies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C147D-5500-45C1-9964-B70B48BFD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533527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Chris Licata, Christophe Pierre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B4101D-724E-445C-B436-38BF2195B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New Department Chairs Workshop, February 6,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61E23D-19EA-4EFC-9D3B-8FE25C944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3E00-F2E1-4A09-B1C4-F3D01C11E02D}" type="slidenum">
              <a:rPr lang="en-US" smtClean="0"/>
              <a:t>11</a:t>
            </a:fld>
            <a:endParaRPr lang="en-US" dirty="0"/>
          </a:p>
        </p:txBody>
      </p:sp>
      <p:pic>
        <p:nvPicPr>
          <p:cNvPr id="6" name="Picture 5" descr="AITU_H_RGB">
            <a:extLst>
              <a:ext uri="{FF2B5EF4-FFF2-40B4-BE49-F238E27FC236}">
                <a16:creationId xmlns:a16="http://schemas.microsoft.com/office/drawing/2014/main" id="{FBC1067A-3E31-4478-B19F-FAEBA82BAACD}"/>
              </a:ext>
            </a:extLst>
          </p:cNvPr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5903" y="6356350"/>
            <a:ext cx="2532698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EFB7CCC-B913-4193-8E4A-DE6DCE6A0A5C}"/>
              </a:ext>
            </a:extLst>
          </p:cNvPr>
          <p:cNvSpPr/>
          <p:nvPr/>
        </p:nvSpPr>
        <p:spPr>
          <a:xfrm>
            <a:off x="838200" y="2649603"/>
            <a:ext cx="416171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/>
              <a:t>Coffee Break </a:t>
            </a:r>
            <a:endParaRPr lang="en-US" sz="5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BD541F-1A1A-48F6-B3BF-50DA6F49E63E}"/>
              </a:ext>
            </a:extLst>
          </p:cNvPr>
          <p:cNvSpPr/>
          <p:nvPr/>
        </p:nvSpPr>
        <p:spPr>
          <a:xfrm>
            <a:off x="5116908" y="3059668"/>
            <a:ext cx="1592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Regency Foyer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D56506-B5D6-4427-87E1-2B061F69DDCC}"/>
              </a:ext>
            </a:extLst>
          </p:cNvPr>
          <p:cNvSpPr txBox="1"/>
          <p:nvPr/>
        </p:nvSpPr>
        <p:spPr>
          <a:xfrm>
            <a:off x="1230937" y="3738819"/>
            <a:ext cx="37689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And then more…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371D3CC-EE84-4F5A-A61B-A71B8A09692F}"/>
              </a:ext>
            </a:extLst>
          </p:cNvPr>
          <p:cNvSpPr txBox="1">
            <a:spLocks/>
          </p:cNvSpPr>
          <p:nvPr/>
        </p:nvSpPr>
        <p:spPr>
          <a:xfrm>
            <a:off x="762000" y="453184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/>
              <a:t>Case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151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6F321EB-D1BF-47EA-AC42-21CC58B8B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General Discussion/Feedback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3D3B40-C69B-4C81-9DDD-E229E85E6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New Department Chairs Workshop, February 6,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9D706F-6AF5-487C-A08F-F43C36075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3E00-F2E1-4A09-B1C4-F3D01C11E02D}" type="slidenum">
              <a:rPr lang="en-US" smtClean="0"/>
              <a:t>12</a:t>
            </a:fld>
            <a:endParaRPr lang="en-US" dirty="0"/>
          </a:p>
        </p:txBody>
      </p:sp>
      <p:pic>
        <p:nvPicPr>
          <p:cNvPr id="8" name="Picture 7" descr="AITU_H_RGB">
            <a:extLst>
              <a:ext uri="{FF2B5EF4-FFF2-40B4-BE49-F238E27FC236}">
                <a16:creationId xmlns:a16="http://schemas.microsoft.com/office/drawing/2014/main" id="{CCD61F0B-9FEA-44C8-8BDD-AAB55830C6BD}"/>
              </a:ext>
            </a:extLst>
          </p:cNvPr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5903" y="6356350"/>
            <a:ext cx="2532698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727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C351797-1E25-4112-A939-C5AB4686C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787588"/>
            <a:ext cx="9657524" cy="105121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Thank You!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0535D6-D8BF-4F84-91C4-6FD6F9C71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New Department Chairs Workshop, February 6,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468E98-1398-46E2-B2C4-B3B0B13BB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3E00-F2E1-4A09-B1C4-F3D01C11E02D}" type="slidenum">
              <a:rPr lang="en-US" smtClean="0"/>
              <a:t>13</a:t>
            </a:fld>
            <a:endParaRPr lang="en-US" dirty="0"/>
          </a:p>
        </p:txBody>
      </p:sp>
      <p:pic>
        <p:nvPicPr>
          <p:cNvPr id="10" name="Picture 9" descr="AITU_H_RGB">
            <a:extLst>
              <a:ext uri="{FF2B5EF4-FFF2-40B4-BE49-F238E27FC236}">
                <a16:creationId xmlns:a16="http://schemas.microsoft.com/office/drawing/2014/main" id="{4796F163-F56D-4EE2-B0A7-9AE5079D0197}"/>
              </a:ext>
            </a:extLst>
          </p:cNvPr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727" y="1562491"/>
            <a:ext cx="6012873" cy="1051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07152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BA646-CE60-4BA2-9DBA-8FCA50856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Welcome, Introductions and Overview of the AITU 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B10CF-98CE-4140-AE53-3F22811A3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Christophe Pierre, Provost and Vice President for Academic Affairs, </a:t>
            </a:r>
          </a:p>
          <a:p>
            <a:pPr marL="0" indent="0">
              <a:buNone/>
            </a:pPr>
            <a:r>
              <a:rPr lang="en-US" dirty="0"/>
              <a:t>Stevens Institute of Technology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 action="ppaction://hlinkpres?slideindex=1&amp;slidetitle="/>
              </a:rPr>
              <a:t>2019-02-06 Workshop Welcome draft v4.pptx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756D99-826A-46C9-837A-BE522F623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New Department Chairs Workshop, February 6,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5F356-56E6-4936-A0B7-04349539A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3E00-F2E1-4A09-B1C4-F3D01C11E02D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Picture 6" descr="AITU_H_RGB">
            <a:extLst>
              <a:ext uri="{FF2B5EF4-FFF2-40B4-BE49-F238E27FC236}">
                <a16:creationId xmlns:a16="http://schemas.microsoft.com/office/drawing/2014/main" id="{0F665ACB-10ED-4E1B-B390-BC89C68ACC06}"/>
              </a:ext>
            </a:extLst>
          </p:cNvPr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5903" y="6356350"/>
            <a:ext cx="2532698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60682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2571D-E1EC-4479-9223-4237BB86B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Culture of an AITU School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8ABE1-8868-4457-A5C6-CF0A9B6BA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Maria Vaz, Provost, Lawrence Technological University</a:t>
            </a:r>
            <a:endParaRPr lang="en-US" sz="2400" dirty="0"/>
          </a:p>
          <a:p>
            <a:pPr lvl="1"/>
            <a:r>
              <a:rPr lang="en-US" dirty="0"/>
              <a:t>Professional Degrees </a:t>
            </a:r>
            <a:endParaRPr lang="en-US" sz="2200" dirty="0"/>
          </a:p>
          <a:p>
            <a:pPr lvl="1"/>
            <a:r>
              <a:rPr lang="en-US" dirty="0"/>
              <a:t>Outward-looking perspective…Admissions, Advisory Boards, Corporate Relations, Alumni, Fundraising, etc.</a:t>
            </a:r>
            <a:endParaRPr lang="en-US" sz="2200" dirty="0"/>
          </a:p>
          <a:p>
            <a:pPr lvl="1"/>
            <a:r>
              <a:rPr lang="en-US" dirty="0"/>
              <a:t>Responsibility </a:t>
            </a:r>
          </a:p>
          <a:p>
            <a:pPr marL="457200" lvl="1" indent="0">
              <a:buNone/>
            </a:pPr>
            <a:r>
              <a:rPr lang="en-US" dirty="0">
                <a:hlinkClick r:id="rId2" action="ppaction://hlinkpres?slideindex=1&amp;slidetitle="/>
              </a:rPr>
              <a:t>Maria AITU Department Chairs </a:t>
            </a:r>
            <a:r>
              <a:rPr lang="en-US" dirty="0" err="1">
                <a:hlinkClick r:id="rId2" action="ppaction://hlinkpres?slideindex=1&amp;slidetitle="/>
              </a:rPr>
              <a:t>Worshop</a:t>
            </a:r>
            <a:r>
              <a:rPr lang="en-US" dirty="0">
                <a:hlinkClick r:id="rId2" action="ppaction://hlinkpres?slideindex=1&amp;slidetitle="/>
              </a:rPr>
              <a:t> - 2019 Maria.pptx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19244F-34B2-4CA1-A8E9-0786613E4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New Department Chairs Workshop, February 6,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D34E66-BA9B-427A-B76A-42A5FD47B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3E00-F2E1-4A09-B1C4-F3D01C11E02D}" type="slidenum">
              <a:rPr lang="en-US" smtClean="0"/>
              <a:t>3</a:t>
            </a:fld>
            <a:endParaRPr lang="en-US" dirty="0"/>
          </a:p>
        </p:txBody>
      </p:sp>
      <p:pic>
        <p:nvPicPr>
          <p:cNvPr id="7" name="Picture 6" descr="AITU_H_RGB">
            <a:extLst>
              <a:ext uri="{FF2B5EF4-FFF2-40B4-BE49-F238E27FC236}">
                <a16:creationId xmlns:a16="http://schemas.microsoft.com/office/drawing/2014/main" id="{66D71F0F-5F7D-4ECE-8F4B-2438EAAF840E}"/>
              </a:ext>
            </a:extLst>
          </p:cNvPr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5903" y="6356350"/>
            <a:ext cx="2532698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2167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E0AB7-E752-43DC-8C88-83DCBB077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Your Old Role vs. Your New Role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BDF46-1841-47BF-AB98-A088E0934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Bruce Bursten, Professor of Chemistry, former provost, Worcester Polytechnic Institute</a:t>
            </a:r>
            <a:endParaRPr lang="en-US" sz="2400" dirty="0"/>
          </a:p>
          <a:p>
            <a:pPr lvl="1"/>
            <a:r>
              <a:rPr lang="en-US" sz="2200">
                <a:hlinkClick r:id="rId2" action="ppaction://hlinkpres?slideindex=1&amp;slidetitle="/>
              </a:rPr>
              <a:t>AITU_workshop_0219_BEB.pptx</a:t>
            </a:r>
            <a:endParaRPr lang="en-US" sz="2200"/>
          </a:p>
          <a:p>
            <a:pPr marL="457200" lvl="1" indent="0">
              <a:buNone/>
            </a:pPr>
            <a:endParaRPr lang="en-US" sz="22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BB6FE6-675B-4508-A2D1-6E5AC0AC1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New Department Chairs Workshop, February 6,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4AAC19-0DDA-497D-B118-61B10689F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3E00-F2E1-4A09-B1C4-F3D01C11E02D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Picture 5" descr="AITU_H_RGB">
            <a:extLst>
              <a:ext uri="{FF2B5EF4-FFF2-40B4-BE49-F238E27FC236}">
                <a16:creationId xmlns:a16="http://schemas.microsoft.com/office/drawing/2014/main" id="{AEE18C75-37EC-4A66-B26A-1EF527F945C4}"/>
              </a:ext>
            </a:extLst>
          </p:cNvPr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5903" y="6356350"/>
            <a:ext cx="2532698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0867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52ED5-27DB-4F6B-8710-B8340E62C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The Difference Between Management and Leadership—and Why Both are Essential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3B004-6851-4D4B-AFD0-FC1D16103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Anne Houtman, Provost and Vice President for Academic Affairs, Rose-Hulman Institute of Technology</a:t>
            </a:r>
            <a:endParaRPr lang="en-US" sz="2400" dirty="0"/>
          </a:p>
          <a:p>
            <a:pPr lvl="1"/>
            <a:r>
              <a:rPr lang="en-US" dirty="0"/>
              <a:t>Getting the day-to-day done</a:t>
            </a:r>
            <a:endParaRPr lang="en-US" sz="2200" dirty="0"/>
          </a:p>
          <a:p>
            <a:pPr lvl="1"/>
            <a:r>
              <a:rPr lang="en-US" dirty="0"/>
              <a:t>Where are we headed and how will we get there?</a:t>
            </a:r>
            <a:endParaRPr lang="en-US" sz="2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252FAB-A8B1-47F4-BED9-4FF8AD5F3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New Department Chairs Workshop, February 6,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95261B-E4C4-4CCE-B8B1-D5D193A32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3E00-F2E1-4A09-B1C4-F3D01C11E02D}" type="slidenum">
              <a:rPr lang="en-US" smtClean="0"/>
              <a:t>5</a:t>
            </a:fld>
            <a:endParaRPr lang="en-US" dirty="0"/>
          </a:p>
        </p:txBody>
      </p:sp>
      <p:pic>
        <p:nvPicPr>
          <p:cNvPr id="6" name="Picture 5" descr="AITU_H_RGB">
            <a:extLst>
              <a:ext uri="{FF2B5EF4-FFF2-40B4-BE49-F238E27FC236}">
                <a16:creationId xmlns:a16="http://schemas.microsoft.com/office/drawing/2014/main" id="{C6908485-75B5-4E5B-9BCB-B887F2D427EB}"/>
              </a:ext>
            </a:extLst>
          </p:cNvPr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5903" y="6356350"/>
            <a:ext cx="2532698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18827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15886-F156-4E9C-B2C6-274C8F147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Coffee Break (Arboretum V room)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2E15CB-D387-42AD-8608-0AA3FC084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New Department Chairs Workshop, February 6,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3331E-F9F4-46DB-A370-5FE334C91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3E00-F2E1-4A09-B1C4-F3D01C11E02D}" type="slidenum">
              <a:rPr lang="en-US" smtClean="0"/>
              <a:t>6</a:t>
            </a:fld>
            <a:endParaRPr lang="en-US" dirty="0"/>
          </a:p>
        </p:txBody>
      </p:sp>
      <p:pic>
        <p:nvPicPr>
          <p:cNvPr id="7" name="Picture 6" descr="AITU_H_RGB">
            <a:extLst>
              <a:ext uri="{FF2B5EF4-FFF2-40B4-BE49-F238E27FC236}">
                <a16:creationId xmlns:a16="http://schemas.microsoft.com/office/drawing/2014/main" id="{E2A8F658-A456-4478-8D7C-3DC9E963ACA9}"/>
              </a:ext>
            </a:extLst>
          </p:cNvPr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5903" y="6356350"/>
            <a:ext cx="2532698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86048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79CCDBA-4F22-4B40-9B88-6CAFE6F72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Revenue Generation and Management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0620BC2-3037-4B68-9851-1D0570498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All Provosts/VPs</a:t>
            </a:r>
            <a:endParaRPr lang="en-US" sz="2400" dirty="0"/>
          </a:p>
          <a:p>
            <a:pPr lvl="1"/>
            <a:r>
              <a:rPr lang="en-US" dirty="0"/>
              <a:t>How Budgets work</a:t>
            </a:r>
            <a:endParaRPr lang="en-US" sz="2200" dirty="0"/>
          </a:p>
          <a:p>
            <a:pPr lvl="1"/>
            <a:r>
              <a:rPr lang="en-US" dirty="0"/>
              <a:t>Enrollments in current offerings</a:t>
            </a:r>
            <a:endParaRPr lang="en-US" sz="2200" dirty="0"/>
          </a:p>
          <a:p>
            <a:pPr lvl="1"/>
            <a:r>
              <a:rPr lang="en-US" dirty="0"/>
              <a:t>New programs</a:t>
            </a:r>
            <a:endParaRPr lang="en-US" sz="2200" dirty="0"/>
          </a:p>
          <a:p>
            <a:pPr lvl="1"/>
            <a:r>
              <a:rPr lang="en-US" dirty="0"/>
              <a:t>Research</a:t>
            </a:r>
            <a:endParaRPr lang="en-US" sz="2200" dirty="0"/>
          </a:p>
          <a:p>
            <a:pPr lvl="1"/>
            <a:r>
              <a:rPr lang="en-US" dirty="0"/>
              <a:t>The focus on the private sector</a:t>
            </a:r>
            <a:endParaRPr lang="en-US" sz="2200" dirty="0"/>
          </a:p>
          <a:p>
            <a:pPr lvl="1"/>
            <a:r>
              <a:rPr lang="en-US" dirty="0"/>
              <a:t>Performance evaluations of staff</a:t>
            </a:r>
            <a:endParaRPr lang="en-US" sz="2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A96881-ECD1-4AFE-BF8E-88E73BB23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New Department Chairs Workshop, February 6,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C25714-F82A-4F1B-A748-4497460C0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3E00-F2E1-4A09-B1C4-F3D01C11E02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25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81170-B865-49CC-A24A-640D838F6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/>
              <a:t>Taking Care of You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B0886-1569-45B1-87E4-495D37803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All Provosts/VPs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7701F7-597D-4E62-AB95-128C2DF54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New Department Chairs Workshop, February 6,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DEBFC1-844D-4F57-9285-B3B81885C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3E00-F2E1-4A09-B1C4-F3D01C11E02D}" type="slidenum">
              <a:rPr lang="en-US" smtClean="0"/>
              <a:t>8</a:t>
            </a:fld>
            <a:endParaRPr lang="en-US" dirty="0"/>
          </a:p>
        </p:txBody>
      </p:sp>
      <p:pic>
        <p:nvPicPr>
          <p:cNvPr id="6" name="Picture 5" descr="AITU_H_RGB">
            <a:extLst>
              <a:ext uri="{FF2B5EF4-FFF2-40B4-BE49-F238E27FC236}">
                <a16:creationId xmlns:a16="http://schemas.microsoft.com/office/drawing/2014/main" id="{4FE915F5-E6F4-4CF0-BAB3-A8C73755A97A}"/>
              </a:ext>
            </a:extLst>
          </p:cNvPr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5903" y="6356350"/>
            <a:ext cx="2532698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34208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DCA5362-FFE5-413F-A292-9173FCA5D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Lunch (Regency Room)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B3BB0E1-7A37-43DF-865A-803B4081BAC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2000" b="1" dirty="0"/>
          </a:p>
          <a:p>
            <a:r>
              <a:rPr lang="en-US" sz="2000" b="1" dirty="0"/>
              <a:t>Tables are reserved for the AITU group to eat together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7D41D5-40A7-4078-85CC-12FDBD4C6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New Department Chairs Workshop, February 6,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68C5A9-4671-4BCF-B5FD-FEC7314B1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3E00-F2E1-4A09-B1C4-F3D01C11E02D}" type="slidenum">
              <a:rPr lang="en-US" smtClean="0"/>
              <a:t>9</a:t>
            </a:fld>
            <a:endParaRPr lang="en-US" dirty="0"/>
          </a:p>
        </p:txBody>
      </p:sp>
      <p:pic>
        <p:nvPicPr>
          <p:cNvPr id="10" name="Picture 9" descr="AITU_H_RGB">
            <a:extLst>
              <a:ext uri="{FF2B5EF4-FFF2-40B4-BE49-F238E27FC236}">
                <a16:creationId xmlns:a16="http://schemas.microsoft.com/office/drawing/2014/main" id="{9C6A0EF9-EB63-4E1F-B650-65E5DDB819F9}"/>
              </a:ext>
            </a:extLst>
          </p:cNvPr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5903" y="6356350"/>
            <a:ext cx="2532698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52404796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117</TotalTime>
  <Words>380</Words>
  <Application>Microsoft Office PowerPoint</Application>
  <PresentationFormat>Widescreen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Corbel</vt:lpstr>
      <vt:lpstr>Depth</vt:lpstr>
      <vt:lpstr>PowerPoint Presentation</vt:lpstr>
      <vt:lpstr>Welcome, Introductions and Overview of the AITU </vt:lpstr>
      <vt:lpstr>The Culture of an AITU School </vt:lpstr>
      <vt:lpstr>Your Old Role vs. Your New Role</vt:lpstr>
      <vt:lpstr>The Difference Between Management and Leadership—and Why Both are Essential</vt:lpstr>
      <vt:lpstr>Coffee Break (Arboretum V room)</vt:lpstr>
      <vt:lpstr>Revenue Generation and Management</vt:lpstr>
      <vt:lpstr> Taking Care of You </vt:lpstr>
      <vt:lpstr>Lunch (Regency Room)</vt:lpstr>
      <vt:lpstr>Difficult Conversations (Arboretum V room) </vt:lpstr>
      <vt:lpstr>Case Studies</vt:lpstr>
      <vt:lpstr>General Discussion/Feedback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garrow</dc:creator>
  <cp:lastModifiedBy>thomas garrow</cp:lastModifiedBy>
  <cp:revision>13</cp:revision>
  <dcterms:created xsi:type="dcterms:W3CDTF">2019-02-02T18:44:09Z</dcterms:created>
  <dcterms:modified xsi:type="dcterms:W3CDTF">2019-02-06T01:42:34Z</dcterms:modified>
</cp:coreProperties>
</file>